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74" y="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9C8A0E-671B-400D-E299-02372840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30" y="2087686"/>
            <a:ext cx="7396977" cy="4515854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4" y="487228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284922" y="4850969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</a:t>
            </a:r>
            <a:r>
              <a:rPr lang="en-US" sz="1600" dirty="0" err="1"/>
              <a:t>ChA</a:t>
            </a:r>
            <a:r>
              <a:rPr lang="en-US" sz="1600" dirty="0"/>
              <a:t>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</a:t>
            </a:r>
            <a:r>
              <a:rPr lang="en-US" sz="1600" dirty="0" err="1"/>
              <a:t>ChA</a:t>
            </a:r>
            <a:r>
              <a:rPr lang="en-US" sz="1600" dirty="0"/>
              <a:t>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12230</TotalTime>
  <Words>519</Words>
  <Application>Microsoft Office PowerPoint</Application>
  <PresentationFormat>Widescreen</PresentationFormat>
  <Paragraphs>171</Paragraphs>
  <Slides>13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 Consulting</cp:lastModifiedBy>
  <cp:revision>25</cp:revision>
  <cp:lastPrinted>2025-03-17T21:26:02Z</cp:lastPrinted>
  <dcterms:created xsi:type="dcterms:W3CDTF">2024-04-23T13:48:51Z</dcterms:created>
  <dcterms:modified xsi:type="dcterms:W3CDTF">2025-03-18T15:01:55Z</dcterms:modified>
</cp:coreProperties>
</file>